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6" autoAdjust="0"/>
    <p:restoredTop sz="94660"/>
  </p:normalViewPr>
  <p:slideViewPr>
    <p:cSldViewPr snapToGrid="0">
      <p:cViewPr varScale="1">
        <p:scale>
          <a:sx n="51" d="100"/>
          <a:sy n="51" d="100"/>
        </p:scale>
        <p:origin x="8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229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074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036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1202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438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1853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706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0975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350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167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625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936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0B54BB-BEC6-40C2-A272-396365A772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8672E2-FD4C-4BF9-A082-BADC98CD69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2128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A4 210 x 297 mm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terms:created xsi:type="dcterms:W3CDTF">2021-08-19T05:48:27Z</dcterms:created>
  <dcterms:modified xsi:type="dcterms:W3CDTF">2021-08-19T05:49:42Z</dcterms:modified>
</cp:coreProperties>
</file>